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</p:sldIdLst>
  <p:sldSz cy="5143500" cx="9144000"/>
  <p:notesSz cx="6858000" cy="9144000"/>
  <p:embeddedFontLst>
    <p:embeddedFont>
      <p:font typeface="Raleway"/>
      <p:regular r:id="rId7"/>
      <p:bold r:id="rId8"/>
      <p:italic r:id="rId9"/>
      <p:boldItalic r:id="rId10"/>
    </p:embeddedFont>
    <p:embeddedFont>
      <p:font typeface="Lato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15" roundtripDataSignature="AMtx7mirfiwrnqzJcMK0TPneQk8QwYsQ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Lato-regular.fntdata"/><Relationship Id="rId10" Type="http://schemas.openxmlformats.org/officeDocument/2006/relationships/font" Target="fonts/Raleway-boldItalic.fntdata"/><Relationship Id="rId13" Type="http://schemas.openxmlformats.org/officeDocument/2006/relationships/font" Target="fonts/Lato-italic.fntdata"/><Relationship Id="rId12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Raleway-italic.fntdata"/><Relationship Id="rId15" Type="http://customschemas.google.com/relationships/presentationmetadata" Target="metadata"/><Relationship Id="rId14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Raleway-regular.fntdata"/><Relationship Id="rId8" Type="http://schemas.openxmlformats.org/officeDocument/2006/relationships/font" Target="fonts/Raleway-bold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" name="Google Shape;58;p12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" name="Google Shape;59;p1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" name="Google Shape;60;p12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Google Shape;63;p1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" name="Google Shape;64;p1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" name="Google Shape;65;p13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Google Shape;1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" name="Google Shape;1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" name="Google Shape;1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" name="Google Shape;15;p4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4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Google Shape;19;p5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" name="Google Shape;20;p5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" name="Google Shape;21;p5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Google Shape;24;p6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" name="Google Shape;25;p6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" name="Google Shape;26;p6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Google Shape;31;p7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" name="Google Shape;32;p7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" name="Google Shape;33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4" name="Google Shape;34;p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Google Shape;42;p9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3" name="Google Shape;43;p9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" name="Google Shape;44;p9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Google Shape;4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10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" name="Google Shape;52;p1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4" name="Google Shape;54;p11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5" name="Google Shape;55;p1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i="0" sz="30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2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b="0" i="0" sz="18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"/>
          <p:cNvPicPr preferRelativeResize="0"/>
          <p:nvPr/>
        </p:nvPicPr>
        <p:blipFill rotWithShape="1">
          <a:blip r:embed="rId3">
            <a:alphaModFix/>
          </a:blip>
          <a:srcRect b="0" l="5554" r="5555" t="0"/>
          <a:stretch/>
        </p:blipFill>
        <p:spPr>
          <a:xfrm>
            <a:off x="0" y="7"/>
            <a:ext cx="9144002" cy="514348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"/>
          <p:cNvSpPr/>
          <p:nvPr/>
        </p:nvSpPr>
        <p:spPr>
          <a:xfrm>
            <a:off x="100" y="0"/>
            <a:ext cx="9144000" cy="5143500"/>
          </a:xfrm>
          <a:prstGeom prst="rect">
            <a:avLst/>
          </a:prstGeom>
          <a:solidFill>
            <a:srgbClr val="000000">
              <a:alpha val="7686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"/>
          <p:cNvSpPr txBox="1"/>
          <p:nvPr>
            <p:ph idx="4294967295" type="body"/>
          </p:nvPr>
        </p:nvSpPr>
        <p:spPr>
          <a:xfrm>
            <a:off x="418425" y="529650"/>
            <a:ext cx="4689600" cy="408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3000">
                <a:solidFill>
                  <a:schemeClr val="lt1"/>
                </a:solidFill>
              </a:rPr>
              <a:t>Out for a </a:t>
            </a:r>
            <a:r>
              <a:rPr b="1" lang="en" sz="3000">
                <a:solidFill>
                  <a:schemeClr val="accent6"/>
                </a:solidFill>
              </a:rPr>
              <a:t>10-minute</a:t>
            </a:r>
            <a:r>
              <a:rPr b="1" lang="en" sz="3000">
                <a:solidFill>
                  <a:schemeClr val="accent6"/>
                </a:solidFill>
              </a:rPr>
              <a:t> </a:t>
            </a:r>
            <a:r>
              <a:rPr b="1" lang="en" sz="3000">
                <a:solidFill>
                  <a:schemeClr val="lt1"/>
                </a:solidFill>
              </a:rPr>
              <a:t>break</a:t>
            </a:r>
            <a:endParaRPr b="1" sz="3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b="1" lang="en" sz="3000">
                <a:solidFill>
                  <a:schemeClr val="lt1"/>
                </a:solidFill>
              </a:rPr>
              <a:t>Back at </a:t>
            </a:r>
            <a:r>
              <a:rPr b="1" lang="en" sz="3000">
                <a:solidFill>
                  <a:schemeClr val="accent6"/>
                </a:solidFill>
              </a:rPr>
              <a:t>12</a:t>
            </a:r>
            <a:r>
              <a:rPr b="1" lang="en" sz="3000">
                <a:solidFill>
                  <a:schemeClr val="accent6"/>
                </a:solidFill>
              </a:rPr>
              <a:t>:20 PM MT</a:t>
            </a:r>
            <a:endParaRPr sz="2000">
              <a:solidFill>
                <a:schemeClr val="accent6"/>
              </a:solidFill>
            </a:endParaRPr>
          </a:p>
        </p:txBody>
      </p:sp>
      <p:pic>
        <p:nvPicPr>
          <p:cNvPr id="75" name="Google Shape;75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47500" y="1078075"/>
            <a:ext cx="2987325" cy="298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EE9913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